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52FF-DDBF-4A57-889B-A1D0433EBA51}" type="datetimeFigureOut">
              <a:rPr lang="es-CO" smtClean="0"/>
              <a:t>26/06/2020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242B-FB36-4CFB-9251-BD3A99E5B0E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08716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52FF-DDBF-4A57-889B-A1D0433EBA51}" type="datetimeFigureOut">
              <a:rPr lang="es-CO" smtClean="0"/>
              <a:t>26/06/2020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242B-FB36-4CFB-9251-BD3A99E5B0E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84927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52FF-DDBF-4A57-889B-A1D0433EBA51}" type="datetimeFigureOut">
              <a:rPr lang="es-CO" smtClean="0"/>
              <a:t>26/06/2020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242B-FB36-4CFB-9251-BD3A99E5B0E4}" type="slidenum">
              <a:rPr lang="es-CO" smtClean="0"/>
              <a:t>‹Nº›</a:t>
            </a:fld>
            <a:endParaRPr lang="es-CO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6880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52FF-DDBF-4A57-889B-A1D0433EBA51}" type="datetimeFigureOut">
              <a:rPr lang="es-CO" smtClean="0"/>
              <a:t>26/06/2020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242B-FB36-4CFB-9251-BD3A99E5B0E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20429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52FF-DDBF-4A57-889B-A1D0433EBA51}" type="datetimeFigureOut">
              <a:rPr lang="es-CO" smtClean="0"/>
              <a:t>26/06/2020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242B-FB36-4CFB-9251-BD3A99E5B0E4}" type="slidenum">
              <a:rPr lang="es-CO" smtClean="0"/>
              <a:t>‹Nº›</a:t>
            </a:fld>
            <a:endParaRPr lang="es-CO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0610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52FF-DDBF-4A57-889B-A1D0433EBA51}" type="datetimeFigureOut">
              <a:rPr lang="es-CO" smtClean="0"/>
              <a:t>26/06/2020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242B-FB36-4CFB-9251-BD3A99E5B0E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12286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52FF-DDBF-4A57-889B-A1D0433EBA51}" type="datetimeFigureOut">
              <a:rPr lang="es-CO" smtClean="0"/>
              <a:t>26/06/2020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242B-FB36-4CFB-9251-BD3A99E5B0E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1822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52FF-DDBF-4A57-889B-A1D0433EBA51}" type="datetimeFigureOut">
              <a:rPr lang="es-CO" smtClean="0"/>
              <a:t>26/06/2020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242B-FB36-4CFB-9251-BD3A99E5B0E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4671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52FF-DDBF-4A57-889B-A1D0433EBA51}" type="datetimeFigureOut">
              <a:rPr lang="es-CO" smtClean="0"/>
              <a:t>26/06/2020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242B-FB36-4CFB-9251-BD3A99E5B0E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09559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52FF-DDBF-4A57-889B-A1D0433EBA51}" type="datetimeFigureOut">
              <a:rPr lang="es-CO" smtClean="0"/>
              <a:t>26/06/2020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242B-FB36-4CFB-9251-BD3A99E5B0E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30412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52FF-DDBF-4A57-889B-A1D0433EBA51}" type="datetimeFigureOut">
              <a:rPr lang="es-CO" smtClean="0"/>
              <a:t>26/06/2020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242B-FB36-4CFB-9251-BD3A99E5B0E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92512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52FF-DDBF-4A57-889B-A1D0433EBA51}" type="datetimeFigureOut">
              <a:rPr lang="es-CO" smtClean="0"/>
              <a:t>26/06/2020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242B-FB36-4CFB-9251-BD3A99E5B0E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27379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52FF-DDBF-4A57-889B-A1D0433EBA51}" type="datetimeFigureOut">
              <a:rPr lang="es-CO" smtClean="0"/>
              <a:t>26/06/2020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242B-FB36-4CFB-9251-BD3A99E5B0E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8017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52FF-DDBF-4A57-889B-A1D0433EBA51}" type="datetimeFigureOut">
              <a:rPr lang="es-CO" smtClean="0"/>
              <a:t>26/06/2020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242B-FB36-4CFB-9251-BD3A99E5B0E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2226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52FF-DDBF-4A57-889B-A1D0433EBA51}" type="datetimeFigureOut">
              <a:rPr lang="es-CO" smtClean="0"/>
              <a:t>26/06/2020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242B-FB36-4CFB-9251-BD3A99E5B0E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94189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52FF-DDBF-4A57-889B-A1D0433EBA51}" type="datetimeFigureOut">
              <a:rPr lang="es-CO" smtClean="0"/>
              <a:t>26/06/2020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242B-FB36-4CFB-9251-BD3A99E5B0E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7742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852FF-DDBF-4A57-889B-A1D0433EBA51}" type="datetimeFigureOut">
              <a:rPr lang="es-CO" smtClean="0"/>
              <a:t>26/06/2020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615242B-FB36-4CFB-9251-BD3A99E5B0E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21942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undacionartsuma.org/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0" y="6215063"/>
            <a:ext cx="7035800" cy="493712"/>
          </a:xfrm>
        </p:spPr>
        <p:txBody>
          <a:bodyPr>
            <a:normAutofit lnSpcReduction="10000"/>
          </a:bodyPr>
          <a:lstStyle/>
          <a:p>
            <a:r>
              <a:rPr lang="es-CO" sz="2800" b="1" i="1" dirty="0">
                <a:solidFill>
                  <a:schemeClr val="tx1"/>
                </a:solidFill>
              </a:rPr>
              <a:t>Ciudad Bolívar – Bogotá- Colombia</a:t>
            </a:r>
            <a:endParaRPr lang="en-US" sz="2800" b="1" i="1" dirty="0">
              <a:solidFill>
                <a:schemeClr val="tx1"/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F9B94849-CD9C-4866-9A81-BABC49271E91}"/>
              </a:ext>
            </a:extLst>
          </p:cNvPr>
          <p:cNvSpPr txBox="1">
            <a:spLocks/>
          </p:cNvSpPr>
          <p:nvPr/>
        </p:nvSpPr>
        <p:spPr>
          <a:xfrm>
            <a:off x="-172280" y="3503420"/>
            <a:ext cx="7580243" cy="147901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6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CO" sz="5400" dirty="0">
                <a:latin typeface="Eras Bold ITC" panose="020B0907030504020204" pitchFamily="34" charset="0"/>
              </a:rPr>
              <a:t>Parroquia Santa María </a:t>
            </a:r>
          </a:p>
          <a:p>
            <a:pPr algn="ctr"/>
            <a:r>
              <a:rPr lang="es-CO" sz="5400" dirty="0">
                <a:latin typeface="Eras Bold ITC" panose="020B0907030504020204" pitchFamily="34" charset="0"/>
              </a:rPr>
              <a:t>de Caná</a:t>
            </a:r>
            <a:endParaRPr lang="en-US" sz="5400" dirty="0">
              <a:latin typeface="Eras Bold ITC" panose="020B090703050402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B9A1B72-590D-4C9A-88CC-9AA0BA8DC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064" y="1308234"/>
            <a:ext cx="5213447" cy="52134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96D275A-7EBD-45B2-8CA3-50D766E6E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01346" cy="3401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Título 1">
            <a:extLst>
              <a:ext uri="{FF2B5EF4-FFF2-40B4-BE49-F238E27FC236}">
                <a16:creationId xmlns:a16="http://schemas.microsoft.com/office/drawing/2014/main" id="{CB638873-4D3B-4371-88F7-30DA26FBE405}"/>
              </a:ext>
            </a:extLst>
          </p:cNvPr>
          <p:cNvSpPr txBox="1">
            <a:spLocks/>
          </p:cNvSpPr>
          <p:nvPr/>
        </p:nvSpPr>
        <p:spPr>
          <a:xfrm>
            <a:off x="259307" y="395784"/>
            <a:ext cx="11274830" cy="85298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lnSpcReduction="1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6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CO" sz="5400" dirty="0">
                <a:latin typeface="Eras Bold ITC" panose="020B0907030504020204" pitchFamily="34" charset="0"/>
              </a:rPr>
              <a:t>GESTIÓN </a:t>
            </a:r>
            <a:r>
              <a:rPr lang="es-CO" sz="5400" dirty="0" smtClean="0">
                <a:latin typeface="Eras Bold ITC" panose="020B0907030504020204" pitchFamily="34" charset="0"/>
              </a:rPr>
              <a:t>2017</a:t>
            </a:r>
            <a:endParaRPr lang="en-US" sz="5400" dirty="0"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035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49357" y="2941747"/>
            <a:ext cx="10979859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O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Los niños, niñas, adolescentes y jóvenes de la comunidad de los barrios Caracolí y Los Robles en Ciudad Bolívar, Bogotá, también en la ciudad de Cúcuta y Gamarra.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CO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Niñas, niños y adolescentes de 6 a 17 años: 120.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265611" y="133983"/>
            <a:ext cx="10926389" cy="7811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¿Qué personas se benefician de este proyecto?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722" y="1044902"/>
            <a:ext cx="3693374" cy="173560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854" y="926333"/>
            <a:ext cx="3693374" cy="185417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98" y="5141836"/>
            <a:ext cx="3693374" cy="171616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074" y="5153075"/>
            <a:ext cx="3693374" cy="177752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050" y="5153075"/>
            <a:ext cx="3030978" cy="17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36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8C01E1-5257-41EF-BB75-942D09B8A428}"/>
              </a:ext>
            </a:extLst>
          </p:cNvPr>
          <p:cNvSpPr/>
          <p:nvPr/>
        </p:nvSpPr>
        <p:spPr>
          <a:xfrm>
            <a:off x="1" y="1"/>
            <a:ext cx="1347536" cy="6886776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D9004C83-9B37-4C39-9826-AFBDBFD22326}"/>
              </a:ext>
            </a:extLst>
          </p:cNvPr>
          <p:cNvSpPr txBox="1">
            <a:spLocks/>
          </p:cNvSpPr>
          <p:nvPr/>
        </p:nvSpPr>
        <p:spPr>
          <a:xfrm rot="16200000">
            <a:off x="-2475497" y="2770272"/>
            <a:ext cx="6593307" cy="10527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O" sz="6000" dirty="0">
                <a:solidFill>
                  <a:schemeClr val="tx1"/>
                </a:solidFill>
                <a:latin typeface="Modern No. 20" panose="02070704070505020303" pitchFamily="18" charset="0"/>
              </a:rPr>
              <a:t>En todo el año 2017</a:t>
            </a:r>
            <a:endParaRPr lang="en-US" sz="6000" dirty="0">
              <a:solidFill>
                <a:schemeClr val="bg1"/>
              </a:solidFill>
              <a:latin typeface="Modern No. 20" panose="0207070407050502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D51BF-1F9B-4FE4-8CD9-FD490F9AB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3644" y="6049365"/>
            <a:ext cx="1339161" cy="8374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C673FE-98CD-4F9D-925E-262C03F556A3}"/>
              </a:ext>
            </a:extLst>
          </p:cNvPr>
          <p:cNvSpPr/>
          <p:nvPr/>
        </p:nvSpPr>
        <p:spPr>
          <a:xfrm>
            <a:off x="1320238" y="2879680"/>
            <a:ext cx="10871761" cy="614152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348713C-2C5C-4B0A-BE82-A2DE33D70CB0}"/>
              </a:ext>
            </a:extLst>
          </p:cNvPr>
          <p:cNvSpPr txBox="1">
            <a:spLocks/>
          </p:cNvSpPr>
          <p:nvPr/>
        </p:nvSpPr>
        <p:spPr>
          <a:xfrm>
            <a:off x="8088728" y="2717524"/>
            <a:ext cx="4534462" cy="9384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O" sz="5400" dirty="0">
                <a:solidFill>
                  <a:schemeClr val="tx1"/>
                </a:solidFill>
                <a:latin typeface="Modern No. 20" panose="02070704070505020303" pitchFamily="18" charset="0"/>
              </a:rPr>
              <a:t>Resultados</a:t>
            </a:r>
            <a:endParaRPr lang="en-US" sz="5400" dirty="0">
              <a:solidFill>
                <a:schemeClr val="tx1"/>
              </a:solidFill>
              <a:latin typeface="Modern No. 20" panose="02070704070505020303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E7FE8F-84EF-4A45-841A-927295B0AD26}"/>
              </a:ext>
            </a:extLst>
          </p:cNvPr>
          <p:cNvSpPr/>
          <p:nvPr/>
        </p:nvSpPr>
        <p:spPr>
          <a:xfrm>
            <a:off x="1322510" y="2268"/>
            <a:ext cx="10871761" cy="614152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7EDDA2AA-0E66-4FE1-86E4-9B8B5E6950A3}"/>
              </a:ext>
            </a:extLst>
          </p:cNvPr>
          <p:cNvSpPr txBox="1">
            <a:spLocks/>
          </p:cNvSpPr>
          <p:nvPr/>
        </p:nvSpPr>
        <p:spPr>
          <a:xfrm>
            <a:off x="1416687" y="-146240"/>
            <a:ext cx="4534462" cy="9384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O" sz="5400" dirty="0">
                <a:solidFill>
                  <a:schemeClr val="tx1"/>
                </a:solidFill>
                <a:latin typeface="Modern No. 20" panose="02070704070505020303" pitchFamily="18" charset="0"/>
              </a:rPr>
              <a:t>Actividades</a:t>
            </a:r>
            <a:endParaRPr lang="en-US" sz="5400" dirty="0">
              <a:solidFill>
                <a:schemeClr val="tx1"/>
              </a:solidFill>
              <a:latin typeface="Modern No. 20" panose="02070704070505020303" pitchFamily="18" charset="0"/>
            </a:endParaRPr>
          </a:p>
        </p:txBody>
      </p:sp>
      <p:sp>
        <p:nvSpPr>
          <p:cNvPr id="13" name="Rectángulo 1">
            <a:extLst>
              <a:ext uri="{FF2B5EF4-FFF2-40B4-BE49-F238E27FC236}">
                <a16:creationId xmlns:a16="http://schemas.microsoft.com/office/drawing/2014/main" id="{0A3379FE-AD8A-49ED-B820-A488D56FBF04}"/>
              </a:ext>
            </a:extLst>
          </p:cNvPr>
          <p:cNvSpPr/>
          <p:nvPr/>
        </p:nvSpPr>
        <p:spPr>
          <a:xfrm>
            <a:off x="1368561" y="3454882"/>
            <a:ext cx="10102827" cy="3451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O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Atención de los niños que participan de la fundación en la parte cultural, humana y espiritual, durante todo el año al igual que a sus familias</a:t>
            </a: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O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Total de Almuerzos entregados en este año 2017, fuero No. 31440, entregados a nuestros niños, niñas, adolescentes y jóvenes.</a:t>
            </a:r>
            <a:endParaRPr lang="en-US" sz="3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">
            <a:extLst>
              <a:ext uri="{FF2B5EF4-FFF2-40B4-BE49-F238E27FC236}">
                <a16:creationId xmlns:a16="http://schemas.microsoft.com/office/drawing/2014/main" id="{43E5DCF3-A935-4E20-90A8-9434C6F76FE1}"/>
              </a:ext>
            </a:extLst>
          </p:cNvPr>
          <p:cNvSpPr/>
          <p:nvPr/>
        </p:nvSpPr>
        <p:spPr>
          <a:xfrm>
            <a:off x="1712090" y="691671"/>
            <a:ext cx="6710015" cy="2331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O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Entrega de almuerzos.</a:t>
            </a:r>
          </a:p>
          <a:p>
            <a:pPr marL="342900" marR="0" lvl="0" indent="-3429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O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Escuela de Micro para los niños</a:t>
            </a:r>
          </a:p>
          <a:p>
            <a:pPr marL="342900" marR="0" lvl="0" indent="-3429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O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Escuela de pintura </a:t>
            </a:r>
          </a:p>
          <a:p>
            <a:pPr marL="342900" marR="0" lvl="0" indent="-3429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O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Refuerzo escolar . </a:t>
            </a:r>
            <a:endParaRPr lang="en-US" sz="3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711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5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548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8EADBB-D153-4F02-BF2F-3483D5AFA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384" y="0"/>
            <a:ext cx="8645292" cy="6858000"/>
          </a:xfrm>
          <a:prstGeom prst="rect">
            <a:avLst/>
          </a:prstGeom>
        </p:spPr>
      </p:pic>
      <p:sp>
        <p:nvSpPr>
          <p:cNvPr id="7" name="Rectángulo 1">
            <a:extLst>
              <a:ext uri="{FF2B5EF4-FFF2-40B4-BE49-F238E27FC236}">
                <a16:creationId xmlns:a16="http://schemas.microsoft.com/office/drawing/2014/main" id="{9599B27F-1B2F-420D-BBF5-38EDD146B947}"/>
              </a:ext>
            </a:extLst>
          </p:cNvPr>
          <p:cNvSpPr/>
          <p:nvPr/>
        </p:nvSpPr>
        <p:spPr>
          <a:xfrm>
            <a:off x="57174" y="303753"/>
            <a:ext cx="3432314" cy="6250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O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Escuela de Micro en la  cual los niños y niñas de la fundación participa y pueden dedicarse a utiliza el tiempo libro de forma adecuada.</a:t>
            </a:r>
            <a:endParaRPr lang="en-US" sz="3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661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56089F-59C8-4E77-A1DD-BCA5A8E1D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62" y="251791"/>
            <a:ext cx="11658789" cy="64538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62E7D5-E80A-4346-B187-23755C119337}"/>
              </a:ext>
            </a:extLst>
          </p:cNvPr>
          <p:cNvSpPr/>
          <p:nvPr/>
        </p:nvSpPr>
        <p:spPr>
          <a:xfrm>
            <a:off x="964769" y="4951274"/>
            <a:ext cx="99942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CO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Brigadas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s-CO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medicas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Caracolí, 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Ciudad  Bolívar</a:t>
            </a:r>
          </a:p>
        </p:txBody>
      </p:sp>
    </p:spTree>
    <p:extLst>
      <p:ext uri="{BB962C8B-B14F-4D97-AF65-F5344CB8AC3E}">
        <p14:creationId xmlns:p14="http://schemas.microsoft.com/office/powerpoint/2010/main" val="4098537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570B08-889A-4A86-A63B-498141BD7F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324"/>
          <a:stretch/>
        </p:blipFill>
        <p:spPr>
          <a:xfrm>
            <a:off x="11424" y="0"/>
            <a:ext cx="2364345" cy="28492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D54D8F-928E-4E51-AF63-10A1C953C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770" y="0"/>
            <a:ext cx="4716346" cy="29419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1EDF7E-AD04-4B33-810D-BC6520246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116" y="0"/>
            <a:ext cx="5099884" cy="68026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F3324EE-D288-4358-84DD-8A900565D954}"/>
              </a:ext>
            </a:extLst>
          </p:cNvPr>
          <p:cNvSpPr/>
          <p:nvPr/>
        </p:nvSpPr>
        <p:spPr>
          <a:xfrm>
            <a:off x="437323" y="3060100"/>
            <a:ext cx="6480012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Encuentro de la escuela </a:t>
            </a:r>
          </a:p>
          <a:p>
            <a:pPr algn="ctr"/>
            <a:r>
              <a:rPr lang="es-CO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 arte con los niños,</a:t>
            </a:r>
          </a:p>
          <a:p>
            <a:pPr algn="ctr"/>
            <a:r>
              <a:rPr lang="es-CO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Niñas y adolescentes…</a:t>
            </a:r>
          </a:p>
          <a:p>
            <a:pPr algn="ctr"/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846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059398"/>
            <a:ext cx="10626309" cy="4307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CO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Contactos: 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s-CO" sz="32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CO" sz="66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</a:t>
            </a:r>
            <a:r>
              <a:rPr lang="es-CO" sz="66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s-CO" sz="66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artsuma</a:t>
            </a:r>
            <a:r>
              <a:rPr lang="es-CO" sz="66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.org</a:t>
            </a:r>
            <a:endParaRPr lang="es-CO" sz="66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s-CO" sz="32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CO" sz="32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Celular: 3176814370 – 3176460251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98088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</TotalTime>
  <Words>201</Words>
  <Application>Microsoft Office PowerPoint</Application>
  <PresentationFormat>Panorámica</PresentationFormat>
  <Paragraphs>27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7" baseType="lpstr">
      <vt:lpstr>Arial</vt:lpstr>
      <vt:lpstr>Calibri</vt:lpstr>
      <vt:lpstr>Eras Bold ITC</vt:lpstr>
      <vt:lpstr>Modern No. 20</vt:lpstr>
      <vt:lpstr>Symbol</vt:lpstr>
      <vt:lpstr>Times New Roman</vt:lpstr>
      <vt:lpstr>Trebuchet MS</vt:lpstr>
      <vt:lpstr>Wingdings 3</vt:lpstr>
      <vt:lpstr>Faceta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Acer</dc:creator>
  <cp:lastModifiedBy>Acer</cp:lastModifiedBy>
  <cp:revision>3</cp:revision>
  <dcterms:created xsi:type="dcterms:W3CDTF">2020-06-26T18:08:10Z</dcterms:created>
  <dcterms:modified xsi:type="dcterms:W3CDTF">2020-06-26T18:11:36Z</dcterms:modified>
</cp:coreProperties>
</file>